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>
        <p:scale>
          <a:sx n="83" d="100"/>
          <a:sy n="83" d="100"/>
        </p:scale>
        <p:origin x="106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197187"/>
            <a:ext cx="10972800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42174"/>
            <a:ext cx="10972800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79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24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389467"/>
            <a:ext cx="315468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389467"/>
            <a:ext cx="928116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78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764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1823721"/>
            <a:ext cx="12618720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4895428"/>
            <a:ext cx="12618720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8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1947333"/>
            <a:ext cx="62179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1947333"/>
            <a:ext cx="62179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7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389467"/>
            <a:ext cx="1261872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1793241"/>
            <a:ext cx="6189344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2672080"/>
            <a:ext cx="618934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1793241"/>
            <a:ext cx="6219826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2672080"/>
            <a:ext cx="621982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449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67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74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87680"/>
            <a:ext cx="471868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053254"/>
            <a:ext cx="7406640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194560"/>
            <a:ext cx="471868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85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87680"/>
            <a:ext cx="471868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053254"/>
            <a:ext cx="7406640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194560"/>
            <a:ext cx="471868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8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389467"/>
            <a:ext cx="1261872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947333"/>
            <a:ext cx="1261872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6780107"/>
            <a:ext cx="3291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0579A-2252-5C4E-ABC4-9CF802CF0C12}" type="datetimeFigureOut">
              <a:rPr lang="en-US" smtClean="0"/>
              <a:t>5/22/19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6780107"/>
            <a:ext cx="49377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6780107"/>
            <a:ext cx="32918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9C90E-2125-964B-9F68-AA6DC47DBD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9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desk&#10;&#10;Description automatically generated">
            <a:extLst>
              <a:ext uri="{FF2B5EF4-FFF2-40B4-BE49-F238E27FC236}">
                <a16:creationId xmlns:a16="http://schemas.microsoft.com/office/drawing/2014/main" id="{95F1E553-14DF-6E41-9578-61543461C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68575"/>
            <a:ext cx="14630400" cy="109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84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tree&#10;&#10;Description automatically generated">
            <a:extLst>
              <a:ext uri="{FF2B5EF4-FFF2-40B4-BE49-F238E27FC236}">
                <a16:creationId xmlns:a16="http://schemas.microsoft.com/office/drawing/2014/main" id="{8F05CAC1-83AA-0F4F-8EB4-67252F8DB1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86" r="32257"/>
          <a:stretch/>
        </p:blipFill>
        <p:spPr>
          <a:xfrm rot="5400000">
            <a:off x="3661753" y="-3661754"/>
            <a:ext cx="7306892" cy="146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25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BB463B-D7A1-6945-B42D-32828E9911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9" t="8545" r="10497" b="60274"/>
          <a:stretch/>
        </p:blipFill>
        <p:spPr>
          <a:xfrm>
            <a:off x="0" y="0"/>
            <a:ext cx="14630400" cy="731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911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435B72-5FDF-7E4F-9B45-64CB9E422F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35" b="19135"/>
          <a:stretch/>
        </p:blipFill>
        <p:spPr>
          <a:xfrm>
            <a:off x="0" y="0"/>
            <a:ext cx="14630400" cy="731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849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995159-C919-7E43-95A2-D82A3AF28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41" t="18366" r="22887" b="49040"/>
          <a:stretch/>
        </p:blipFill>
        <p:spPr>
          <a:xfrm>
            <a:off x="0" y="0"/>
            <a:ext cx="146304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8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70CD34-731F-5D44-9A0C-A3FAC2A1D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8" t="22062" r="61936" b="45826"/>
          <a:stretch/>
        </p:blipFill>
        <p:spPr>
          <a:xfrm>
            <a:off x="1" y="4837"/>
            <a:ext cx="4587498" cy="73103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DB8FB0-8849-0341-BED7-AAF6BA8AD2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7" t="10552" r="35419" b="56349"/>
          <a:stretch/>
        </p:blipFill>
        <p:spPr>
          <a:xfrm>
            <a:off x="9758930" y="4"/>
            <a:ext cx="4871470" cy="7315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1984FD-23BD-444E-A131-5592F8FBD7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39" t="21523" r="50000" b="52"/>
          <a:stretch/>
        </p:blipFill>
        <p:spPr>
          <a:xfrm>
            <a:off x="4925853" y="-1"/>
            <a:ext cx="4494723" cy="731036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DB269E-53A5-4144-883C-1FFF671BE093}"/>
              </a:ext>
            </a:extLst>
          </p:cNvPr>
          <p:cNvCxnSpPr>
            <a:cxnSpLocks/>
          </p:cNvCxnSpPr>
          <p:nvPr/>
        </p:nvCxnSpPr>
        <p:spPr>
          <a:xfrm>
            <a:off x="4756676" y="-1"/>
            <a:ext cx="0" cy="73103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E6B4F6-270F-FB44-9262-02FD896D6047}"/>
              </a:ext>
            </a:extLst>
          </p:cNvPr>
          <p:cNvCxnSpPr>
            <a:cxnSpLocks/>
          </p:cNvCxnSpPr>
          <p:nvPr/>
        </p:nvCxnSpPr>
        <p:spPr>
          <a:xfrm>
            <a:off x="9589753" y="-1"/>
            <a:ext cx="0" cy="73103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497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Macintosh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Busta</dc:creator>
  <cp:lastModifiedBy>Lucas Busta</cp:lastModifiedBy>
  <cp:revision>1</cp:revision>
  <dcterms:created xsi:type="dcterms:W3CDTF">2019-05-23T01:46:38Z</dcterms:created>
  <dcterms:modified xsi:type="dcterms:W3CDTF">2019-05-23T01:53:19Z</dcterms:modified>
</cp:coreProperties>
</file>

<file path=docProps/thumbnail.jpeg>
</file>